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FF89-DBBA-470C-9CC4-C92243494E8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BF9-DF56-4127-B3C3-7B667ADDB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2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FF89-DBBA-470C-9CC4-C92243494E8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BF9-DF56-4127-B3C3-7B667ADDB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3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FF89-DBBA-470C-9CC4-C92243494E8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BF9-DF56-4127-B3C3-7B667ADDB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8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FF89-DBBA-470C-9CC4-C92243494E8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BF9-DF56-4127-B3C3-7B667ADDB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4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FF89-DBBA-470C-9CC4-C92243494E8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BF9-DF56-4127-B3C3-7B667ADDB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1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FF89-DBBA-470C-9CC4-C92243494E8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BF9-DF56-4127-B3C3-7B667ADDB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FF89-DBBA-470C-9CC4-C92243494E8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BF9-DF56-4127-B3C3-7B667ADDB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4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FF89-DBBA-470C-9CC4-C92243494E8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BF9-DF56-4127-B3C3-7B667ADDB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FF89-DBBA-470C-9CC4-C92243494E8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BF9-DF56-4127-B3C3-7B667ADDB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FF89-DBBA-470C-9CC4-C92243494E8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BF9-DF56-4127-B3C3-7B667ADDB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FF89-DBBA-470C-9CC4-C92243494E8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BF9-DF56-4127-B3C3-7B667ADDB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FF89-DBBA-470C-9CC4-C92243494E8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EBF9-DF56-4127-B3C3-7B667ADDB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5459" y="695458"/>
            <a:ext cx="10650828" cy="5164429"/>
            <a:chOff x="695459" y="695458"/>
            <a:chExt cx="10650828" cy="51644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492" t="12632" r="9648" b="16769"/>
            <a:stretch/>
          </p:blipFill>
          <p:spPr>
            <a:xfrm>
              <a:off x="695459" y="695458"/>
              <a:ext cx="10650828" cy="51644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71256" y="1326524"/>
              <a:ext cx="3425781" cy="30522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36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29" t="31294" r="15290" b="43002"/>
          <a:stretch/>
        </p:blipFill>
        <p:spPr>
          <a:xfrm>
            <a:off x="197149" y="1790164"/>
            <a:ext cx="11475253" cy="23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285" t="15625" r="11033" b="9199"/>
          <a:stretch/>
        </p:blipFill>
        <p:spPr>
          <a:xfrm>
            <a:off x="240053" y="454232"/>
            <a:ext cx="11235023" cy="59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45" t="26541" r="10934" b="22755"/>
          <a:stretch/>
        </p:blipFill>
        <p:spPr>
          <a:xfrm>
            <a:off x="1300766" y="1712890"/>
            <a:ext cx="9878096" cy="37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62" t="20554" r="11628" b="19058"/>
          <a:stretch/>
        </p:blipFill>
        <p:spPr>
          <a:xfrm>
            <a:off x="410810" y="978794"/>
            <a:ext cx="11203043" cy="49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75" t="13864" r="11628" b="8847"/>
          <a:stretch/>
        </p:blipFill>
        <p:spPr>
          <a:xfrm>
            <a:off x="728993" y="525132"/>
            <a:ext cx="10643052" cy="59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77" t="19146" r="10044" b="18002"/>
          <a:stretch/>
        </p:blipFill>
        <p:spPr>
          <a:xfrm>
            <a:off x="888641" y="1001267"/>
            <a:ext cx="11317173" cy="50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285" t="18794" r="14795" b="16065"/>
          <a:stretch/>
        </p:blipFill>
        <p:spPr>
          <a:xfrm>
            <a:off x="291235" y="901522"/>
            <a:ext cx="11132325" cy="53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77" t="27245" r="12023" b="19938"/>
          <a:stretch/>
        </p:blipFill>
        <p:spPr>
          <a:xfrm>
            <a:off x="293380" y="1532586"/>
            <a:ext cx="11246089" cy="42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92" t="13864" r="9451" b="17473"/>
          <a:stretch/>
        </p:blipFill>
        <p:spPr>
          <a:xfrm>
            <a:off x="708337" y="785611"/>
            <a:ext cx="10663707" cy="50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5" t="15097" r="10143" b="9903"/>
          <a:stretch/>
        </p:blipFill>
        <p:spPr>
          <a:xfrm>
            <a:off x="914400" y="875763"/>
            <a:ext cx="1036749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196" t="11752" r="9155" b="5326"/>
          <a:stretch/>
        </p:blipFill>
        <p:spPr>
          <a:xfrm>
            <a:off x="656823" y="631065"/>
            <a:ext cx="10753859" cy="60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394" t="12104" r="9548" b="7087"/>
          <a:stretch/>
        </p:blipFill>
        <p:spPr>
          <a:xfrm>
            <a:off x="682580" y="656822"/>
            <a:ext cx="10676586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13" t="12279" r="15686" b="6910"/>
          <a:stretch/>
        </p:blipFill>
        <p:spPr>
          <a:xfrm>
            <a:off x="1403797" y="472080"/>
            <a:ext cx="9427335" cy="62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87" t="12808" r="13706" b="7262"/>
          <a:stretch/>
        </p:blipFill>
        <p:spPr>
          <a:xfrm>
            <a:off x="617845" y="618186"/>
            <a:ext cx="10200409" cy="59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749" t="27069" r="15784" b="18001"/>
          <a:stretch/>
        </p:blipFill>
        <p:spPr>
          <a:xfrm>
            <a:off x="444570" y="1403798"/>
            <a:ext cx="10824443" cy="46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472" t="18442" r="14894" b="13600"/>
          <a:stretch/>
        </p:blipFill>
        <p:spPr>
          <a:xfrm>
            <a:off x="349266" y="428967"/>
            <a:ext cx="11514244" cy="58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12</cp:revision>
  <dcterms:created xsi:type="dcterms:W3CDTF">2021-10-18T14:22:19Z</dcterms:created>
  <dcterms:modified xsi:type="dcterms:W3CDTF">2021-10-18T14:41:08Z</dcterms:modified>
</cp:coreProperties>
</file>